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640" r:id="rId2"/>
    <p:sldId id="641" r:id="rId3"/>
    <p:sldId id="708" r:id="rId4"/>
    <p:sldId id="688" r:id="rId5"/>
    <p:sldId id="689" r:id="rId6"/>
    <p:sldId id="744" r:id="rId7"/>
    <p:sldId id="761" r:id="rId8"/>
    <p:sldId id="769" r:id="rId9"/>
    <p:sldId id="770" r:id="rId10"/>
    <p:sldId id="772" r:id="rId11"/>
    <p:sldId id="660" r:id="rId12"/>
    <p:sldId id="679" r:id="rId13"/>
    <p:sldId id="684" r:id="rId14"/>
    <p:sldId id="692" r:id="rId15"/>
    <p:sldId id="695" r:id="rId16"/>
    <p:sldId id="693" r:id="rId17"/>
    <p:sldId id="694" r:id="rId18"/>
    <p:sldId id="699" r:id="rId19"/>
    <p:sldId id="700" r:id="rId20"/>
    <p:sldId id="732" r:id="rId21"/>
    <p:sldId id="742" r:id="rId22"/>
    <p:sldId id="743" r:id="rId23"/>
    <p:sldId id="748" r:id="rId24"/>
    <p:sldId id="674" r:id="rId25"/>
    <p:sldId id="673" r:id="rId26"/>
    <p:sldId id="675" r:id="rId27"/>
    <p:sldId id="762" r:id="rId28"/>
    <p:sldId id="751" r:id="rId29"/>
    <p:sldId id="765" r:id="rId30"/>
    <p:sldId id="764" r:id="rId31"/>
    <p:sldId id="766" r:id="rId3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744"/>
            <p14:sldId id="761"/>
            <p14:sldId id="769"/>
            <p14:sldId id="770"/>
            <p14:sldId id="772"/>
            <p14:sldId id="660"/>
            <p14:sldId id="679"/>
            <p14:sldId id="684"/>
            <p14:sldId id="692"/>
            <p14:sldId id="695"/>
            <p14:sldId id="693"/>
            <p14:sldId id="694"/>
            <p14:sldId id="699"/>
            <p14:sldId id="700"/>
            <p14:sldId id="732"/>
            <p14:sldId id="742"/>
            <p14:sldId id="743"/>
            <p14:sldId id="748"/>
            <p14:sldId id="674"/>
            <p14:sldId id="673"/>
            <p14:sldId id="675"/>
            <p14:sldId id="762"/>
            <p14:sldId id="751"/>
            <p14:sldId id="765"/>
            <p14:sldId id="764"/>
            <p14:sldId id="766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381">
          <p15:clr>
            <a:srgbClr val="A4A3A4"/>
          </p15:clr>
        </p15:guide>
        <p15:guide id="3" pos="45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359E"/>
    <a:srgbClr val="0A98FF"/>
    <a:srgbClr val="1BA6FF"/>
    <a:srgbClr val="D1FE9B"/>
    <a:srgbClr val="A5FADE"/>
    <a:srgbClr val="9AF7C3"/>
    <a:srgbClr val="99F187"/>
    <a:srgbClr val="DAFB1B"/>
    <a:srgbClr val="EBD99A"/>
    <a:srgbClr val="EEF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3"/>
    <p:restoredTop sz="97020" autoAdjust="0"/>
  </p:normalViewPr>
  <p:slideViewPr>
    <p:cSldViewPr snapToGrid="0">
      <p:cViewPr varScale="1">
        <p:scale>
          <a:sx n="113" d="100"/>
          <a:sy n="113" d="100"/>
        </p:scale>
        <p:origin x="224" y="848"/>
      </p:cViewPr>
      <p:guideLst>
        <p:guide orient="horz" pos="2381"/>
        <p:guide pos="4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35.sv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5.svg"/><Relationship Id="rId5" Type="http://schemas.openxmlformats.org/officeDocument/2006/relationships/image" Target="../media/image33.png"/><Relationship Id="rId10" Type="http://schemas.openxmlformats.org/officeDocument/2006/relationships/image" Target="../media/image24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microsoft.com/office/2007/relationships/hdphoto" Target="../media/hdphoto9.wdp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microsoft.com/office/2007/relationships/hdphoto" Target="../media/hdphoto10.wdp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2.svg"/><Relationship Id="rId3" Type="http://schemas.microsoft.com/office/2007/relationships/hdphoto" Target="../media/hdphoto10.wdp"/><Relationship Id="rId7" Type="http://schemas.openxmlformats.org/officeDocument/2006/relationships/image" Target="../media/image60.svg"/><Relationship Id="rId12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microsoft.com/office/2007/relationships/hdphoto" Target="../media/hdphoto9.wdp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70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2.svg"/><Relationship Id="rId3" Type="http://schemas.microsoft.com/office/2007/relationships/hdphoto" Target="../media/hdphoto10.wdp"/><Relationship Id="rId7" Type="http://schemas.openxmlformats.org/officeDocument/2006/relationships/image" Target="../media/image60.svg"/><Relationship Id="rId12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8.svg"/><Relationship Id="rId5" Type="http://schemas.microsoft.com/office/2007/relationships/hdphoto" Target="../media/hdphoto9.wdp"/><Relationship Id="rId15" Type="http://schemas.openxmlformats.org/officeDocument/2006/relationships/image" Target="../media/image64.svg"/><Relationship Id="rId10" Type="http://schemas.openxmlformats.org/officeDocument/2006/relationships/image" Target="../media/image67.png"/><Relationship Id="rId4" Type="http://schemas.openxmlformats.org/officeDocument/2006/relationships/image" Target="../media/image70.png"/><Relationship Id="rId9" Type="http://schemas.openxmlformats.org/officeDocument/2006/relationships/image" Target="../media/image66.sv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svg"/><Relationship Id="rId3" Type="http://schemas.microsoft.com/office/2007/relationships/hdphoto" Target="../media/hdphoto10.wdp"/><Relationship Id="rId7" Type="http://schemas.openxmlformats.org/officeDocument/2006/relationships/image" Target="../media/image60.svg"/><Relationship Id="rId12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2.svg"/><Relationship Id="rId5" Type="http://schemas.microsoft.com/office/2007/relationships/hdphoto" Target="../media/hdphoto9.wdp"/><Relationship Id="rId15" Type="http://schemas.openxmlformats.org/officeDocument/2006/relationships/image" Target="../media/image78.svg"/><Relationship Id="rId10" Type="http://schemas.openxmlformats.org/officeDocument/2006/relationships/image" Target="../media/image61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0.svg"/><Relationship Id="rId3" Type="http://schemas.microsoft.com/office/2007/relationships/hdphoto" Target="../media/hdphoto10.wdp"/><Relationship Id="rId7" Type="http://schemas.openxmlformats.org/officeDocument/2006/relationships/image" Target="../media/image60.sv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2.svg"/><Relationship Id="rId5" Type="http://schemas.microsoft.com/office/2007/relationships/hdphoto" Target="../media/hdphoto9.wdp"/><Relationship Id="rId15" Type="http://schemas.openxmlformats.org/officeDocument/2006/relationships/image" Target="../media/image82.svg"/><Relationship Id="rId10" Type="http://schemas.openxmlformats.org/officeDocument/2006/relationships/image" Target="../media/image61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svg"/><Relationship Id="rId3" Type="http://schemas.microsoft.com/office/2007/relationships/hdphoto" Target="../media/hdphoto10.wdp"/><Relationship Id="rId7" Type="http://schemas.openxmlformats.org/officeDocument/2006/relationships/image" Target="../media/image60.svg"/><Relationship Id="rId12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2.svg"/><Relationship Id="rId5" Type="http://schemas.microsoft.com/office/2007/relationships/hdphoto" Target="../media/hdphoto9.wdp"/><Relationship Id="rId15" Type="http://schemas.openxmlformats.org/officeDocument/2006/relationships/image" Target="../media/image78.svg"/><Relationship Id="rId10" Type="http://schemas.openxmlformats.org/officeDocument/2006/relationships/image" Target="../media/image61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3" Type="http://schemas.microsoft.com/office/2007/relationships/hdphoto" Target="../media/hdphoto10.wdp"/><Relationship Id="rId7" Type="http://schemas.openxmlformats.org/officeDocument/2006/relationships/image" Target="../media/image86.sv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microsoft.com/office/2007/relationships/hdphoto" Target="../media/hdphoto9.wdp"/><Relationship Id="rId15" Type="http://schemas.openxmlformats.org/officeDocument/2006/relationships/image" Target="../media/image94.sv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svg"/><Relationship Id="rId1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3" Type="http://schemas.microsoft.com/office/2007/relationships/hdphoto" Target="../media/hdphoto10.wdp"/><Relationship Id="rId7" Type="http://schemas.openxmlformats.org/officeDocument/2006/relationships/image" Target="../media/image96.sv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0.svg"/><Relationship Id="rId5" Type="http://schemas.microsoft.com/office/2007/relationships/hdphoto" Target="../media/hdphoto9.wdp"/><Relationship Id="rId15" Type="http://schemas.openxmlformats.org/officeDocument/2006/relationships/image" Target="../media/image94.sv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svg"/><Relationship Id="rId1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09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microsoft.com/office/2007/relationships/hdphoto" Target="../media/hdphoto11.wdp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1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microsoft.com/office/2007/relationships/hdphoto" Target="../media/hdphoto11.wdp"/><Relationship Id="rId12" Type="http://schemas.openxmlformats.org/officeDocument/2006/relationships/image" Target="../media/image106.png"/><Relationship Id="rId17" Type="http://schemas.openxmlformats.org/officeDocument/2006/relationships/image" Target="../media/image113.png"/><Relationship Id="rId2" Type="http://schemas.openxmlformats.org/officeDocument/2006/relationships/image" Target="../media/image111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5.png"/><Relationship Id="rId5" Type="http://schemas.openxmlformats.org/officeDocument/2006/relationships/image" Target="../media/image101.png"/><Relationship Id="rId15" Type="http://schemas.openxmlformats.org/officeDocument/2006/relationships/image" Target="../media/image110.png"/><Relationship Id="rId10" Type="http://schemas.microsoft.com/office/2007/relationships/hdphoto" Target="../media/hdphoto12.wdp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21.png"/><Relationship Id="rId18" Type="http://schemas.openxmlformats.org/officeDocument/2006/relationships/image" Target="../media/image124.png"/><Relationship Id="rId3" Type="http://schemas.openxmlformats.org/officeDocument/2006/relationships/image" Target="../media/image117.png"/><Relationship Id="rId7" Type="http://schemas.microsoft.com/office/2007/relationships/hdphoto" Target="../media/hdphoto13.wdp"/><Relationship Id="rId12" Type="http://schemas.openxmlformats.org/officeDocument/2006/relationships/image" Target="../media/image103.png"/><Relationship Id="rId17" Type="http://schemas.openxmlformats.org/officeDocument/2006/relationships/image" Target="../media/image123.png"/><Relationship Id="rId2" Type="http://schemas.openxmlformats.org/officeDocument/2006/relationships/image" Target="../media/image100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16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microsoft.com/office/2007/relationships/hdphoto" Target="../media/hdphoto14.wdp"/><Relationship Id="rId19" Type="http://schemas.microsoft.com/office/2007/relationships/hdphoto" Target="../media/hdphoto16.wdp"/><Relationship Id="rId4" Type="http://schemas.openxmlformats.org/officeDocument/2006/relationships/image" Target="../media/image118.png"/><Relationship Id="rId9" Type="http://schemas.openxmlformats.org/officeDocument/2006/relationships/image" Target="../media/image120.png"/><Relationship Id="rId1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microsoft.com/office/2007/relationships/hdphoto" Target="../media/hdphoto18.wdp"/><Relationship Id="rId4" Type="http://schemas.openxmlformats.org/officeDocument/2006/relationships/image" Target="../media/image104.png"/><Relationship Id="rId9" Type="http://schemas.microsoft.com/office/2007/relationships/hdphoto" Target="../media/hdphoto20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microsoft.com/office/2007/relationships/hdphoto" Target="../media/hdphoto21.wdp"/><Relationship Id="rId4" Type="http://schemas.openxmlformats.org/officeDocument/2006/relationships/image" Target="../media/image129.png"/><Relationship Id="rId9" Type="http://schemas.microsoft.com/office/2007/relationships/hdphoto" Target="../media/hdphoto20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microsoft.com/office/2007/relationships/hdphoto" Target="../media/hdphoto22.wdp"/><Relationship Id="rId7" Type="http://schemas.microsoft.com/office/2007/relationships/hdphoto" Target="../media/hdphoto19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microsoft.com/office/2007/relationships/hdphoto" Target="../media/hdphoto21.wdp"/><Relationship Id="rId4" Type="http://schemas.openxmlformats.org/officeDocument/2006/relationships/image" Target="../media/image129.png"/><Relationship Id="rId9" Type="http://schemas.microsoft.com/office/2007/relationships/hdphoto" Target="../media/hdphoto2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microsoft.com/office/2007/relationships/hdphoto" Target="../media/hdphoto23.wdp"/><Relationship Id="rId7" Type="http://schemas.microsoft.com/office/2007/relationships/hdphoto" Target="../media/hdphoto19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microsoft.com/office/2007/relationships/hdphoto" Target="../media/hdphoto25.wdp"/><Relationship Id="rId5" Type="http://schemas.microsoft.com/office/2007/relationships/hdphoto" Target="../media/hdphoto24.wdp"/><Relationship Id="rId10" Type="http://schemas.openxmlformats.org/officeDocument/2006/relationships/image" Target="../media/image133.png"/><Relationship Id="rId4" Type="http://schemas.openxmlformats.org/officeDocument/2006/relationships/image" Target="../media/image125.png"/><Relationship Id="rId9" Type="http://schemas.microsoft.com/office/2007/relationships/hdphoto" Target="../media/hdphoto20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microsoft.com/office/2007/relationships/hdphoto" Target="../media/hdphoto26.wdp"/><Relationship Id="rId7" Type="http://schemas.microsoft.com/office/2007/relationships/hdphoto" Target="../media/hdphoto19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microsoft.com/office/2007/relationships/hdphoto" Target="../media/hdphoto21.wdp"/><Relationship Id="rId4" Type="http://schemas.openxmlformats.org/officeDocument/2006/relationships/image" Target="../media/image134.png"/><Relationship Id="rId9" Type="http://schemas.microsoft.com/office/2007/relationships/hdphoto" Target="../media/hdphoto20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18" Type="http://schemas.openxmlformats.org/officeDocument/2006/relationships/image" Target="../media/image35.sv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28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5" Type="http://schemas.microsoft.com/office/2007/relationships/hdphoto" Target="../media/hdphoto7.wdp"/><Relationship Id="rId10" Type="http://schemas.openxmlformats.org/officeDocument/2006/relationships/image" Target="../media/image30.png"/><Relationship Id="rId19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25.sv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image" Target="../media/image36.png"/><Relationship Id="rId2" Type="http://schemas.openxmlformats.org/officeDocument/2006/relationships/image" Target="../media/image37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35.svg"/><Relationship Id="rId5" Type="http://schemas.openxmlformats.org/officeDocument/2006/relationships/image" Target="../media/image30.png"/><Relationship Id="rId1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microsoft.com/office/2007/relationships/hdphoto" Target="../media/hdphoto4.wdp"/><Relationship Id="rId9" Type="http://schemas.openxmlformats.org/officeDocument/2006/relationships/image" Target="../media/image33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35.sv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5.svg"/><Relationship Id="rId5" Type="http://schemas.openxmlformats.org/officeDocument/2006/relationships/image" Target="../media/image33.png"/><Relationship Id="rId10" Type="http://schemas.openxmlformats.org/officeDocument/2006/relationships/image" Target="../media/image24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87373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21105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135539" y="1770067"/>
            <a:ext cx="1338244" cy="8716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2485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2624" y="235066"/>
            <a:ext cx="2377672" cy="230290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8039" y="396026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27000"/>
              <a:alphaModFix amt="7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42000"/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6924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9890" y="5268950"/>
            <a:ext cx="2571081" cy="2312994"/>
          </a:xfrm>
          <a:prstGeom prst="rect">
            <a:avLst/>
          </a:prstGeom>
        </p:spPr>
      </p:pic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293412" y="-2662074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BA3D1ABE-E930-0277-8DD8-B6DECB74DB7C}"/>
              </a:ext>
            </a:extLst>
          </p:cNvPr>
          <p:cNvSpPr/>
          <p:nvPr/>
        </p:nvSpPr>
        <p:spPr>
          <a:xfrm>
            <a:off x="621262" y="2755538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F74CD85-99C5-78DA-0678-3766435B856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9615" y="2401682"/>
            <a:ext cx="2656070" cy="31182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5AC4E2B-70C1-D47B-5362-74CFF252CB5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07831" y="2837932"/>
            <a:ext cx="2197720" cy="23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7FE4C25-243A-0441-0384-4A9F6F68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92" y="0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8334" y="-210345"/>
            <a:ext cx="3991770" cy="3991770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6415" y="3267916"/>
            <a:ext cx="3501230" cy="3501230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375394" y="3781425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600843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" y="2828877"/>
            <a:ext cx="1772744" cy="204316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3"/>
            <a:ext cx="3157537" cy="27179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010" y="1895765"/>
            <a:ext cx="4484579" cy="40478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80" y="5940425"/>
            <a:ext cx="1801993" cy="153503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7959281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3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85737" y="5002586"/>
            <a:ext cx="2343151" cy="24090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586659" y="5514008"/>
            <a:ext cx="2486025" cy="19210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CD20DE5-E54C-BF22-DC69-8AAAE8A06F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31" y="5594158"/>
            <a:ext cx="2151565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75000"/>
                <a:lumOff val="25000"/>
              </a:srgbClr>
            </a:gs>
            <a:gs pos="100000">
              <a:srgbClr val="DFFBFF">
                <a:lumMod val="68000"/>
                <a:lumOff val="32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58159" y="3929064"/>
            <a:ext cx="5608196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59292" y="2357437"/>
            <a:ext cx="5608800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6582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F640C98-8406-A18C-FC03-9B485DA4FBED}"/>
              </a:ext>
            </a:extLst>
          </p:cNvPr>
          <p:cNvGrpSpPr/>
          <p:nvPr/>
        </p:nvGrpSpPr>
        <p:grpSpPr>
          <a:xfrm>
            <a:off x="3157876" y="1923804"/>
            <a:ext cx="4311702" cy="3779351"/>
            <a:chOff x="5140474" y="-452934"/>
            <a:chExt cx="2607732" cy="228576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9A09A12D-8947-DCA3-DAC8-F7A4FBBD8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943" t="85470" r="43039"/>
            <a:stretch/>
          </p:blipFill>
          <p:spPr>
            <a:xfrm>
              <a:off x="5947578" y="1544568"/>
              <a:ext cx="636104" cy="288262"/>
            </a:xfrm>
            <a:prstGeom prst="trapezoid">
              <a:avLst>
                <a:gd name="adj" fmla="val 84949"/>
              </a:avLst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F2CFAAF-56DA-ED1F-C897-F72C7435E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0474" y="-452934"/>
              <a:ext cx="2607732" cy="2155825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EF4ABF5-B667-6434-4045-FD4DDDAF6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2673" t="9218" r="-809" b="64732"/>
            <a:stretch/>
          </p:blipFill>
          <p:spPr>
            <a:xfrm>
              <a:off x="7267492" y="-255234"/>
              <a:ext cx="453224" cy="589193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D26E3A7-34E2-4D01-6BBC-9145D74BB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180" t="5473" r="15572" b="82905"/>
            <a:stretch/>
          </p:blipFill>
          <p:spPr>
            <a:xfrm>
              <a:off x="7188119" y="-302147"/>
              <a:ext cx="158888" cy="230588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F4D6A50-B509-9490-F924-4D263DA52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180" t="5473" r="15572" b="82905"/>
            <a:stretch/>
          </p:blipFill>
          <p:spPr>
            <a:xfrm>
              <a:off x="5249325" y="669242"/>
              <a:ext cx="158888" cy="230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723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22000"/>
                <a:lumOff val="78000"/>
              </a:srgbClr>
            </a:gs>
            <a:gs pos="0">
              <a:srgbClr val="54A9FC">
                <a:lumMod val="86451"/>
                <a:lumOff val="13549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5782" y="280229"/>
            <a:ext cx="6761393" cy="710992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596961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ECA1BF-9483-E61B-23AD-5F5D4F35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156322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191769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37000"/>
                <a:lumOff val="63000"/>
              </a:srgbClr>
            </a:gs>
            <a:gs pos="0">
              <a:srgbClr val="54A9FC">
                <a:lumMod val="95000"/>
                <a:lumOff val="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29E018-3EC4-2A53-EF9C-2A220B1DC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1" t="3249" r="55753" b="56360"/>
          <a:stretch/>
        </p:blipFill>
        <p:spPr>
          <a:xfrm>
            <a:off x="239838" y="3915359"/>
            <a:ext cx="3462733" cy="348730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E780A63-BCFF-7B6C-E620-6E45AE76967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7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4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26" t="34482" r="81801" b="59289"/>
          <a:stretch/>
        </p:blipFill>
        <p:spPr>
          <a:xfrm>
            <a:off x="7749915" y="6126561"/>
            <a:ext cx="1756569" cy="120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9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32000"/>
                <a:lumOff val="68000"/>
              </a:srgbClr>
            </a:gs>
            <a:gs pos="0">
              <a:srgbClr val="829BFB">
                <a:lumMod val="96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46553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290350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62" y="149902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69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8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8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12000" contrast="-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8000" contrast="41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5483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674558" y="2765562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8208218" y="-2916907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8419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5483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23980"/>
            <a:ext cx="2571081" cy="2312994"/>
          </a:xfrm>
          <a:prstGeom prst="rect">
            <a:avLst/>
          </a:prstGeom>
        </p:spPr>
      </p:pic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293412" y="-2662074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7A48DBF-0EE2-7559-4884-3828A7ED8EE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0299" y="2396328"/>
            <a:ext cx="1900490" cy="270513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98FFB3F-B732-1AFE-B842-3D1F26CF5E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356" y="3031533"/>
            <a:ext cx="2172125" cy="2275556"/>
          </a:xfrm>
          <a:prstGeom prst="rect">
            <a:avLst/>
          </a:prstGeom>
        </p:spPr>
      </p:pic>
      <p:sp>
        <p:nvSpPr>
          <p:cNvPr id="21" name="Freeform 15">
            <a:extLst>
              <a:ext uri="{FF2B5EF4-FFF2-40B4-BE49-F238E27FC236}">
                <a16:creationId xmlns:a16="http://schemas.microsoft.com/office/drawing/2014/main" id="{BA3D1ABE-E930-0277-8DD8-B6DECB74DB7C}"/>
              </a:ext>
            </a:extLst>
          </p:cNvPr>
          <p:cNvSpPr/>
          <p:nvPr/>
        </p:nvSpPr>
        <p:spPr>
          <a:xfrm>
            <a:off x="621262" y="2785518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1434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201</Words>
  <Application>Microsoft Macintosh PowerPoint</Application>
  <PresentationFormat>ユーザー設定</PresentationFormat>
  <Paragraphs>81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48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Yu Gothic</vt:lpstr>
      <vt:lpstr>Yu Gothic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2025-04-22T04:26:19Z</dcterms:modified>
  <cp:category/>
</cp:coreProperties>
</file>